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5" d="100"/>
          <a:sy n="85" d="100"/>
        </p:scale>
        <p:origin x="-206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notesMaster" Target="notesMasters/notesMaster1.xml"/><Relationship Id="rId17" Type="http://schemas.openxmlformats.org/officeDocument/2006/relationships/printerSettings" Target="printerSettings/printerSettings1.bin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image" Target="../media/image7.PNG"/><Relationship Id="rId2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2540FD8-9241-426F-9CD5-0A93FEDE8CF2}" type="doc">
      <dgm:prSet loTypeId="urn:microsoft.com/office/officeart/2005/8/layout/cycle4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29AA195-789E-4969-A1AF-B257A654A068}">
      <dgm:prSet phldrT="[Text]" custT="1"/>
      <dgm:spPr/>
      <dgm:t>
        <a:bodyPr/>
        <a:lstStyle/>
        <a:p>
          <a:r>
            <a:rPr lang="en-US" sz="2400" b="0" i="0" u="none" dirty="0" smtClean="0"/>
            <a:t>Personal Development</a:t>
          </a:r>
          <a:endParaRPr lang="en-US" sz="2400" b="0" i="0" u="none" dirty="0"/>
        </a:p>
      </dgm:t>
    </dgm:pt>
    <dgm:pt modelId="{ABD01A61-8FC8-4D0D-906C-738D736A7A23}" type="sibTrans" cxnId="{7B48F6F9-B49A-490A-A271-992CC4B65976}">
      <dgm:prSet/>
      <dgm:spPr/>
      <dgm:t>
        <a:bodyPr/>
        <a:lstStyle/>
        <a:p>
          <a:endParaRPr lang="en-US"/>
        </a:p>
      </dgm:t>
    </dgm:pt>
    <dgm:pt modelId="{784087D0-3EAE-42CC-865F-B8CD5B599E8B}" type="parTrans" cxnId="{7B48F6F9-B49A-490A-A271-992CC4B65976}">
      <dgm:prSet/>
      <dgm:spPr/>
      <dgm:t>
        <a:bodyPr/>
        <a:lstStyle/>
        <a:p>
          <a:endParaRPr lang="en-US"/>
        </a:p>
      </dgm:t>
    </dgm:pt>
    <dgm:pt modelId="{CF724591-DB99-4716-9D7A-F34B6241D0B4}">
      <dgm:prSet phldrT="[Text]"/>
      <dgm:spPr/>
      <dgm:t>
        <a:bodyPr/>
        <a:lstStyle/>
        <a:p>
          <a:endParaRPr lang="en-US" dirty="0"/>
        </a:p>
      </dgm:t>
    </dgm:pt>
    <dgm:pt modelId="{327624A0-0B9A-435D-A675-318C950FF3EB}" type="parTrans" cxnId="{22426A30-86BE-4937-9443-785238A77D99}">
      <dgm:prSet/>
      <dgm:spPr/>
      <dgm:t>
        <a:bodyPr/>
        <a:lstStyle/>
        <a:p>
          <a:endParaRPr lang="en-US"/>
        </a:p>
      </dgm:t>
    </dgm:pt>
    <dgm:pt modelId="{1A3CEB7F-1FC5-4B09-A1DF-292438C3AD2D}" type="sibTrans" cxnId="{22426A30-86BE-4937-9443-785238A77D99}">
      <dgm:prSet/>
      <dgm:spPr/>
      <dgm:t>
        <a:bodyPr/>
        <a:lstStyle/>
        <a:p>
          <a:endParaRPr lang="en-US"/>
        </a:p>
      </dgm:t>
    </dgm:pt>
    <dgm:pt modelId="{FD3788D8-E39B-4185-BCB9-DAB5BB911CC5}">
      <dgm:prSet phldrT="[Text]"/>
      <dgm:spPr/>
      <dgm:t>
        <a:bodyPr/>
        <a:lstStyle/>
        <a:p>
          <a:endParaRPr lang="en-US" u="none" dirty="0"/>
        </a:p>
      </dgm:t>
    </dgm:pt>
    <dgm:pt modelId="{2543AA56-8A5E-4845-A913-2FD4694F7F54}" type="parTrans" cxnId="{FD95C024-4FDA-446C-843D-6F9AE30339B4}">
      <dgm:prSet/>
      <dgm:spPr/>
      <dgm:t>
        <a:bodyPr/>
        <a:lstStyle/>
        <a:p>
          <a:endParaRPr lang="en-US"/>
        </a:p>
      </dgm:t>
    </dgm:pt>
    <dgm:pt modelId="{D516E04B-954D-4E2E-AD15-F9AE8F69B538}" type="sibTrans" cxnId="{FD95C024-4FDA-446C-843D-6F9AE30339B4}">
      <dgm:prSet/>
      <dgm:spPr/>
      <dgm:t>
        <a:bodyPr/>
        <a:lstStyle/>
        <a:p>
          <a:endParaRPr lang="en-US"/>
        </a:p>
      </dgm:t>
    </dgm:pt>
    <dgm:pt modelId="{FF89FCA1-6003-43E4-B78E-B684A62E6425}">
      <dgm:prSet phldrT="[Text]" custT="1"/>
      <dgm:spPr/>
      <dgm:t>
        <a:bodyPr/>
        <a:lstStyle/>
        <a:p>
          <a:r>
            <a:rPr lang="en-US" sz="2400" b="0" i="0" u="none" dirty="0" smtClean="0"/>
            <a:t>Voluntary Public Service</a:t>
          </a:r>
          <a:endParaRPr lang="en-US" sz="2400" b="0" i="0" u="none" dirty="0"/>
        </a:p>
      </dgm:t>
    </dgm:pt>
    <dgm:pt modelId="{D402E74A-A97E-4967-9F04-CDCB1EC61D4C}" type="parTrans" cxnId="{414B7CE5-3D52-4956-88A1-708D2A08EB49}">
      <dgm:prSet/>
      <dgm:spPr/>
      <dgm:t>
        <a:bodyPr/>
        <a:lstStyle/>
        <a:p>
          <a:endParaRPr lang="en-US"/>
        </a:p>
      </dgm:t>
    </dgm:pt>
    <dgm:pt modelId="{F04FC7BB-1566-4640-8137-42EB38E25870}" type="sibTrans" cxnId="{414B7CE5-3D52-4956-88A1-708D2A08EB49}">
      <dgm:prSet/>
      <dgm:spPr/>
      <dgm:t>
        <a:bodyPr/>
        <a:lstStyle/>
        <a:p>
          <a:endParaRPr lang="en-US"/>
        </a:p>
      </dgm:t>
    </dgm:pt>
    <dgm:pt modelId="{7A006628-EBF9-4168-935C-953752C4BACF}">
      <dgm:prSet phldrT="[Text]" custT="1"/>
      <dgm:spPr/>
      <dgm:t>
        <a:bodyPr/>
        <a:lstStyle/>
        <a:p>
          <a:r>
            <a:rPr lang="en-US" sz="2400" b="0" i="0" u="none" dirty="0" smtClean="0"/>
            <a:t>Expedition/ Exploration</a:t>
          </a:r>
          <a:endParaRPr lang="en-US" sz="2400" b="0" i="0" u="none" dirty="0"/>
        </a:p>
      </dgm:t>
    </dgm:pt>
    <dgm:pt modelId="{7281F4A1-9E79-423A-B098-4304F575CBBC}" type="parTrans" cxnId="{8585629F-BE99-4CF9-9A5F-CF0F8838BBEE}">
      <dgm:prSet/>
      <dgm:spPr/>
      <dgm:t>
        <a:bodyPr/>
        <a:lstStyle/>
        <a:p>
          <a:endParaRPr lang="en-US"/>
        </a:p>
      </dgm:t>
    </dgm:pt>
    <dgm:pt modelId="{616B9419-8796-436C-8A7E-5724A6DCF6F3}" type="sibTrans" cxnId="{8585629F-BE99-4CF9-9A5F-CF0F8838BBEE}">
      <dgm:prSet/>
      <dgm:spPr/>
      <dgm:t>
        <a:bodyPr/>
        <a:lstStyle/>
        <a:p>
          <a:endParaRPr lang="en-US"/>
        </a:p>
      </dgm:t>
    </dgm:pt>
    <dgm:pt modelId="{D2FC8EA4-A1A2-4903-BD68-AA120F2D3B26}">
      <dgm:prSet phldrT="[Text]" custT="1"/>
      <dgm:spPr/>
      <dgm:t>
        <a:bodyPr/>
        <a:lstStyle/>
        <a:p>
          <a:r>
            <a:rPr lang="en-US" sz="2400" b="0" i="0" u="none" dirty="0" smtClean="0"/>
            <a:t>Physical Fitness</a:t>
          </a:r>
          <a:endParaRPr lang="en-US" sz="2400" b="0" i="0" u="none" dirty="0"/>
        </a:p>
      </dgm:t>
    </dgm:pt>
    <dgm:pt modelId="{9BA89D93-5043-4097-B3D9-C1AE3D2811A0}" type="parTrans" cxnId="{0997C214-13F6-4F5F-BC81-7BF75987C14C}">
      <dgm:prSet/>
      <dgm:spPr/>
      <dgm:t>
        <a:bodyPr/>
        <a:lstStyle/>
        <a:p>
          <a:endParaRPr lang="en-US"/>
        </a:p>
      </dgm:t>
    </dgm:pt>
    <dgm:pt modelId="{F89EDDD3-EFD9-4C63-9645-30E911ABF398}" type="sibTrans" cxnId="{0997C214-13F6-4F5F-BC81-7BF75987C14C}">
      <dgm:prSet/>
      <dgm:spPr/>
      <dgm:t>
        <a:bodyPr/>
        <a:lstStyle/>
        <a:p>
          <a:endParaRPr lang="en-US"/>
        </a:p>
      </dgm:t>
    </dgm:pt>
    <dgm:pt modelId="{6040C5EF-7DBD-42AA-A1DA-4DE3D0902B13}" type="pres">
      <dgm:prSet presAssocID="{72540FD8-9241-426F-9CD5-0A93FEDE8CF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90BA96E-822D-4E62-87F8-28BECB95DA65}" type="pres">
      <dgm:prSet presAssocID="{72540FD8-9241-426F-9CD5-0A93FEDE8CF2}" presName="children" presStyleCnt="0"/>
      <dgm:spPr/>
    </dgm:pt>
    <dgm:pt modelId="{50947B56-C79B-4AE1-9E33-6C24974565D4}" type="pres">
      <dgm:prSet presAssocID="{72540FD8-9241-426F-9CD5-0A93FEDE8CF2}" presName="childPlaceholder" presStyleCnt="0"/>
      <dgm:spPr/>
    </dgm:pt>
    <dgm:pt modelId="{24E55230-C9BD-4D31-8647-446205AD9ABD}" type="pres">
      <dgm:prSet presAssocID="{72540FD8-9241-426F-9CD5-0A93FEDE8CF2}" presName="circle" presStyleCnt="0"/>
      <dgm:spPr/>
    </dgm:pt>
    <dgm:pt modelId="{6236D079-E181-40E7-8C6F-832AB400F508}" type="pres">
      <dgm:prSet presAssocID="{72540FD8-9241-426F-9CD5-0A93FEDE8CF2}" presName="quadrant1" presStyleLbl="node1" presStyleIdx="0" presStyleCnt="4" custScaleX="105799" custScaleY="110931" custLinFactNeighborX="-17963" custLinFactNeighborY="-76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C24A74-80CB-4E1B-9142-7FBA0AD41A86}" type="pres">
      <dgm:prSet presAssocID="{72540FD8-9241-426F-9CD5-0A93FEDE8CF2}" presName="quadrant2" presStyleLbl="node1" presStyleIdx="1" presStyleCnt="4" custScaleX="105799" custScaleY="110931" custLinFactNeighborX="21119" custLinFactNeighborY="-76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A1DCED-E402-4D22-A483-017509E457AB}" type="pres">
      <dgm:prSet presAssocID="{72540FD8-9241-426F-9CD5-0A93FEDE8CF2}" presName="quadrant3" presStyleLbl="node1" presStyleIdx="2" presStyleCnt="4" custScaleX="105799" custScaleY="110932" custLinFactNeighborX="21119" custLinFactNeighborY="816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4D4F65-D5B9-4703-A2E8-092063403BA6}" type="pres">
      <dgm:prSet presAssocID="{72540FD8-9241-426F-9CD5-0A93FEDE8CF2}" presName="quadrant4" presStyleLbl="node1" presStyleIdx="3" presStyleCnt="4" custScaleX="105799" custScaleY="105799" custLinFactNeighborX="-15397" custLinFactNeighborY="1026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551F21-7F80-43A1-ADA7-0FEE89281D7A}" type="pres">
      <dgm:prSet presAssocID="{72540FD8-9241-426F-9CD5-0A93FEDE8CF2}" presName="quadrantPlaceholder" presStyleCnt="0"/>
      <dgm:spPr/>
    </dgm:pt>
    <dgm:pt modelId="{35D14822-03F0-4AEF-9062-6D910A069A30}" type="pres">
      <dgm:prSet presAssocID="{72540FD8-9241-426F-9CD5-0A93FEDE8CF2}" presName="center1" presStyleLbl="fgShp" presStyleIdx="0" presStyleCnt="2"/>
      <dgm:spPr/>
    </dgm:pt>
    <dgm:pt modelId="{3B4BAF0C-B662-4DE6-B516-5CCD5F5A0F7E}" type="pres">
      <dgm:prSet presAssocID="{72540FD8-9241-426F-9CD5-0A93FEDE8CF2}" presName="center2" presStyleLbl="fgShp" presStyleIdx="1" presStyleCnt="2"/>
      <dgm:spPr/>
    </dgm:pt>
  </dgm:ptLst>
  <dgm:cxnLst>
    <dgm:cxn modelId="{22426A30-86BE-4937-9443-785238A77D99}" srcId="{72540FD8-9241-426F-9CD5-0A93FEDE8CF2}" destId="{CF724591-DB99-4716-9D7A-F34B6241D0B4}" srcOrd="5" destOrd="0" parTransId="{327624A0-0B9A-435D-A675-318C950FF3EB}" sibTransId="{1A3CEB7F-1FC5-4B09-A1DF-292438C3AD2D}"/>
    <dgm:cxn modelId="{567FCDF6-9255-784E-B608-69B76CA819A6}" type="presOf" srcId="{7A006628-EBF9-4168-935C-953752C4BACF}" destId="{DBA1DCED-E402-4D22-A483-017509E457AB}" srcOrd="0" destOrd="0" presId="urn:microsoft.com/office/officeart/2005/8/layout/cycle4"/>
    <dgm:cxn modelId="{4F76FBEB-CD2D-0C49-AD31-3D4A26AB33A2}" type="presOf" srcId="{FF89FCA1-6003-43E4-B78E-B684A62E6425}" destId="{BDC24A74-80CB-4E1B-9142-7FBA0AD41A86}" srcOrd="0" destOrd="0" presId="urn:microsoft.com/office/officeart/2005/8/layout/cycle4"/>
    <dgm:cxn modelId="{36D3E0FF-6869-874C-81DB-49BD24CE1894}" type="presOf" srcId="{E29AA195-789E-4969-A1AF-B257A654A068}" destId="{6236D079-E181-40E7-8C6F-832AB400F508}" srcOrd="0" destOrd="0" presId="urn:microsoft.com/office/officeart/2005/8/layout/cycle4"/>
    <dgm:cxn modelId="{7B48F6F9-B49A-490A-A271-992CC4B65976}" srcId="{72540FD8-9241-426F-9CD5-0A93FEDE8CF2}" destId="{E29AA195-789E-4969-A1AF-B257A654A068}" srcOrd="0" destOrd="0" parTransId="{784087D0-3EAE-42CC-865F-B8CD5B599E8B}" sibTransId="{ABD01A61-8FC8-4D0D-906C-738D736A7A23}"/>
    <dgm:cxn modelId="{414B7CE5-3D52-4956-88A1-708D2A08EB49}" srcId="{72540FD8-9241-426F-9CD5-0A93FEDE8CF2}" destId="{FF89FCA1-6003-43E4-B78E-B684A62E6425}" srcOrd="1" destOrd="0" parTransId="{D402E74A-A97E-4967-9F04-CDCB1EC61D4C}" sibTransId="{F04FC7BB-1566-4640-8137-42EB38E25870}"/>
    <dgm:cxn modelId="{FD95C024-4FDA-446C-843D-6F9AE30339B4}" srcId="{72540FD8-9241-426F-9CD5-0A93FEDE8CF2}" destId="{FD3788D8-E39B-4185-BCB9-DAB5BB911CC5}" srcOrd="4" destOrd="0" parTransId="{2543AA56-8A5E-4845-A913-2FD4694F7F54}" sibTransId="{D516E04B-954D-4E2E-AD15-F9AE8F69B538}"/>
    <dgm:cxn modelId="{8585629F-BE99-4CF9-9A5F-CF0F8838BBEE}" srcId="{72540FD8-9241-426F-9CD5-0A93FEDE8CF2}" destId="{7A006628-EBF9-4168-935C-953752C4BACF}" srcOrd="2" destOrd="0" parTransId="{7281F4A1-9E79-423A-B098-4304F575CBBC}" sibTransId="{616B9419-8796-436C-8A7E-5724A6DCF6F3}"/>
    <dgm:cxn modelId="{D6C8B3E5-EE7F-E64C-A893-7468E648ABE1}" type="presOf" srcId="{72540FD8-9241-426F-9CD5-0A93FEDE8CF2}" destId="{6040C5EF-7DBD-42AA-A1DA-4DE3D0902B13}" srcOrd="0" destOrd="0" presId="urn:microsoft.com/office/officeart/2005/8/layout/cycle4"/>
    <dgm:cxn modelId="{0997C214-13F6-4F5F-BC81-7BF75987C14C}" srcId="{72540FD8-9241-426F-9CD5-0A93FEDE8CF2}" destId="{D2FC8EA4-A1A2-4903-BD68-AA120F2D3B26}" srcOrd="3" destOrd="0" parTransId="{9BA89D93-5043-4097-B3D9-C1AE3D2811A0}" sibTransId="{F89EDDD3-EFD9-4C63-9645-30E911ABF398}"/>
    <dgm:cxn modelId="{9FBDB3E1-76E9-464A-A380-AECD27696D1D}" type="presOf" srcId="{D2FC8EA4-A1A2-4903-BD68-AA120F2D3B26}" destId="{3B4D4F65-D5B9-4703-A2E8-092063403BA6}" srcOrd="0" destOrd="0" presId="urn:microsoft.com/office/officeart/2005/8/layout/cycle4"/>
    <dgm:cxn modelId="{9623C571-10B5-D240-8150-815137F76C2F}" type="presParOf" srcId="{6040C5EF-7DBD-42AA-A1DA-4DE3D0902B13}" destId="{390BA96E-822D-4E62-87F8-28BECB95DA65}" srcOrd="0" destOrd="0" presId="urn:microsoft.com/office/officeart/2005/8/layout/cycle4"/>
    <dgm:cxn modelId="{635C220B-F365-F740-8A95-807DDF53D79A}" type="presParOf" srcId="{390BA96E-822D-4E62-87F8-28BECB95DA65}" destId="{50947B56-C79B-4AE1-9E33-6C24974565D4}" srcOrd="0" destOrd="0" presId="urn:microsoft.com/office/officeart/2005/8/layout/cycle4"/>
    <dgm:cxn modelId="{CA2ED608-6788-164A-9238-62116F65F3E0}" type="presParOf" srcId="{6040C5EF-7DBD-42AA-A1DA-4DE3D0902B13}" destId="{24E55230-C9BD-4D31-8647-446205AD9ABD}" srcOrd="1" destOrd="0" presId="urn:microsoft.com/office/officeart/2005/8/layout/cycle4"/>
    <dgm:cxn modelId="{ED8E3ACD-C961-4443-B261-FEB53C9EEDEC}" type="presParOf" srcId="{24E55230-C9BD-4D31-8647-446205AD9ABD}" destId="{6236D079-E181-40E7-8C6F-832AB400F508}" srcOrd="0" destOrd="0" presId="urn:microsoft.com/office/officeart/2005/8/layout/cycle4"/>
    <dgm:cxn modelId="{B9A6F550-D574-AF47-868B-4422E08F6317}" type="presParOf" srcId="{24E55230-C9BD-4D31-8647-446205AD9ABD}" destId="{BDC24A74-80CB-4E1B-9142-7FBA0AD41A86}" srcOrd="1" destOrd="0" presId="urn:microsoft.com/office/officeart/2005/8/layout/cycle4"/>
    <dgm:cxn modelId="{25EE6F36-E9D3-B949-BDA3-4DF68DC77E95}" type="presParOf" srcId="{24E55230-C9BD-4D31-8647-446205AD9ABD}" destId="{DBA1DCED-E402-4D22-A483-017509E457AB}" srcOrd="2" destOrd="0" presId="urn:microsoft.com/office/officeart/2005/8/layout/cycle4"/>
    <dgm:cxn modelId="{99919CD1-923D-6C43-A42C-D3182D3F26E3}" type="presParOf" srcId="{24E55230-C9BD-4D31-8647-446205AD9ABD}" destId="{3B4D4F65-D5B9-4703-A2E8-092063403BA6}" srcOrd="3" destOrd="0" presId="urn:microsoft.com/office/officeart/2005/8/layout/cycle4"/>
    <dgm:cxn modelId="{E308DD51-908C-BF4B-8D6D-75799D31EC17}" type="presParOf" srcId="{24E55230-C9BD-4D31-8647-446205AD9ABD}" destId="{1F551F21-7F80-43A1-ADA7-0FEE89281D7A}" srcOrd="4" destOrd="0" presId="urn:microsoft.com/office/officeart/2005/8/layout/cycle4"/>
    <dgm:cxn modelId="{B5D7E193-ADEA-6F4F-8088-691825CBD450}" type="presParOf" srcId="{6040C5EF-7DBD-42AA-A1DA-4DE3D0902B13}" destId="{35D14822-03F0-4AEF-9062-6D910A069A30}" srcOrd="2" destOrd="0" presId="urn:microsoft.com/office/officeart/2005/8/layout/cycle4"/>
    <dgm:cxn modelId="{CF1B8B5E-B390-D840-98E8-8D79BBC3C918}" type="presParOf" srcId="{6040C5EF-7DBD-42AA-A1DA-4DE3D0902B13}" destId="{3B4BAF0C-B662-4DE6-B516-5CCD5F5A0F7E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6A7C4-4477-460B-B8E3-5AB4BEFA1C38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7B77248-F035-42E1-9436-162B05E8FEC4}">
      <dgm:prSet phldrT="[Text]" custT="1"/>
      <dgm:spPr/>
      <dgm:t>
        <a:bodyPr/>
        <a:lstStyle/>
        <a:p>
          <a:pPr algn="l"/>
          <a:endParaRPr lang="en-US" sz="1100" dirty="0" smtClean="0"/>
        </a:p>
        <a:p>
          <a:pPr algn="l"/>
          <a:r>
            <a:rPr lang="en-US" sz="2400" dirty="0" smtClean="0"/>
            <a:t>Interested students should receive and review the program folder.</a:t>
          </a:r>
          <a:endParaRPr lang="en-US" sz="2400" dirty="0"/>
        </a:p>
      </dgm:t>
    </dgm:pt>
    <dgm:pt modelId="{9F6BBF13-B220-4664-AAD9-06EB8C3C217D}" type="parTrans" cxnId="{20C665C3-B8CE-4BC1-B4C4-ABD29E6F498A}">
      <dgm:prSet/>
      <dgm:spPr/>
      <dgm:t>
        <a:bodyPr/>
        <a:lstStyle/>
        <a:p>
          <a:endParaRPr lang="en-US"/>
        </a:p>
      </dgm:t>
    </dgm:pt>
    <dgm:pt modelId="{A8AEDF90-7201-45A6-922E-ED28DE3E6EA0}" type="sibTrans" cxnId="{20C665C3-B8CE-4BC1-B4C4-ABD29E6F498A}">
      <dgm:prSet/>
      <dgm:spPr/>
      <dgm:t>
        <a:bodyPr/>
        <a:lstStyle/>
        <a:p>
          <a:endParaRPr lang="en-US"/>
        </a:p>
      </dgm:t>
    </dgm:pt>
    <dgm:pt modelId="{DA0D13A0-7826-4138-BFAA-1D56CFD5AEAF}">
      <dgm:prSet phldrT="[Text]" phldr="1"/>
      <dgm:spPr/>
      <dgm:t>
        <a:bodyPr/>
        <a:lstStyle/>
        <a:p>
          <a:pPr algn="l"/>
          <a:endParaRPr lang="en-US" sz="900" dirty="0"/>
        </a:p>
      </dgm:t>
    </dgm:pt>
    <dgm:pt modelId="{14A80E6B-D4E8-48D3-A5D3-90E7A440D67E}" type="parTrans" cxnId="{C0479156-1EAE-475E-B47B-A2F0D0802E98}">
      <dgm:prSet/>
      <dgm:spPr/>
      <dgm:t>
        <a:bodyPr/>
        <a:lstStyle/>
        <a:p>
          <a:endParaRPr lang="en-US"/>
        </a:p>
      </dgm:t>
    </dgm:pt>
    <dgm:pt modelId="{3BA5F510-7E29-4658-9D5C-4C63330F05E4}" type="sibTrans" cxnId="{C0479156-1EAE-475E-B47B-A2F0D0802E98}">
      <dgm:prSet/>
      <dgm:spPr/>
      <dgm:t>
        <a:bodyPr/>
        <a:lstStyle/>
        <a:p>
          <a:endParaRPr lang="en-US"/>
        </a:p>
      </dgm:t>
    </dgm:pt>
    <dgm:pt modelId="{432AF9E8-D222-401A-9659-36DFCB8B46E1}">
      <dgm:prSet phldrT="[Text]" phldr="1"/>
      <dgm:spPr/>
      <dgm:t>
        <a:bodyPr/>
        <a:lstStyle/>
        <a:p>
          <a:pPr algn="l"/>
          <a:endParaRPr lang="en-US" sz="900" dirty="0"/>
        </a:p>
      </dgm:t>
    </dgm:pt>
    <dgm:pt modelId="{647D4319-6009-48DF-A5E8-88245F13D918}" type="parTrans" cxnId="{3F0A3625-AD70-4D24-8625-41BC0958F4FD}">
      <dgm:prSet/>
      <dgm:spPr/>
      <dgm:t>
        <a:bodyPr/>
        <a:lstStyle/>
        <a:p>
          <a:endParaRPr lang="en-US"/>
        </a:p>
      </dgm:t>
    </dgm:pt>
    <dgm:pt modelId="{57395F16-4570-4CE3-AF72-52C8E61E12C9}" type="sibTrans" cxnId="{3F0A3625-AD70-4D24-8625-41BC0958F4FD}">
      <dgm:prSet/>
      <dgm:spPr/>
      <dgm:t>
        <a:bodyPr/>
        <a:lstStyle/>
        <a:p>
          <a:endParaRPr lang="en-US"/>
        </a:p>
      </dgm:t>
    </dgm:pt>
    <dgm:pt modelId="{53ED3FBE-B702-4758-B3A9-062FD4DA7744}">
      <dgm:prSet phldrT="[Text]" custT="1"/>
      <dgm:spPr/>
      <dgm:t>
        <a:bodyPr/>
        <a:lstStyle/>
        <a:p>
          <a:r>
            <a:rPr lang="en-US" sz="2400" dirty="0" smtClean="0"/>
            <a:t>Each student must select an advisor.</a:t>
          </a:r>
          <a:endParaRPr lang="en-US" sz="2400" dirty="0"/>
        </a:p>
      </dgm:t>
    </dgm:pt>
    <dgm:pt modelId="{10092D07-AF49-45FC-9A18-0AF31A828FD9}" type="parTrans" cxnId="{C1D45E86-9FB5-4A80-BA7D-762CE187E2FF}">
      <dgm:prSet/>
      <dgm:spPr/>
      <dgm:t>
        <a:bodyPr/>
        <a:lstStyle/>
        <a:p>
          <a:endParaRPr lang="en-US"/>
        </a:p>
      </dgm:t>
    </dgm:pt>
    <dgm:pt modelId="{C8FAA0C6-3D91-4615-9FBB-7C30A047CF95}" type="sibTrans" cxnId="{C1D45E86-9FB5-4A80-BA7D-762CE187E2FF}">
      <dgm:prSet/>
      <dgm:spPr/>
      <dgm:t>
        <a:bodyPr/>
        <a:lstStyle/>
        <a:p>
          <a:endParaRPr lang="en-US"/>
        </a:p>
      </dgm:t>
    </dgm:pt>
    <dgm:pt modelId="{24B7FBC3-95A5-4BB3-A997-12E15A6B96EC}">
      <dgm:prSet phldrT="[Text]" custT="1"/>
      <dgm:spPr/>
      <dgm:t>
        <a:bodyPr/>
        <a:lstStyle/>
        <a:p>
          <a:r>
            <a:rPr lang="en-US" sz="2400" dirty="0" smtClean="0"/>
            <a:t>The scholars must keep their records up to date.</a:t>
          </a:r>
          <a:endParaRPr lang="en-US" sz="2400" dirty="0"/>
        </a:p>
      </dgm:t>
    </dgm:pt>
    <dgm:pt modelId="{9210154B-D207-4FC1-A7FF-C85146EC5BED}" type="parTrans" cxnId="{E3DB7C87-B073-4AB7-B5AF-61B8DCF28E52}">
      <dgm:prSet/>
      <dgm:spPr/>
      <dgm:t>
        <a:bodyPr/>
        <a:lstStyle/>
        <a:p>
          <a:endParaRPr lang="en-US"/>
        </a:p>
      </dgm:t>
    </dgm:pt>
    <dgm:pt modelId="{B452AAA9-FB31-485A-8624-1D71F2735648}" type="sibTrans" cxnId="{E3DB7C87-B073-4AB7-B5AF-61B8DCF28E52}">
      <dgm:prSet/>
      <dgm:spPr/>
      <dgm:t>
        <a:bodyPr/>
        <a:lstStyle/>
        <a:p>
          <a:endParaRPr lang="en-US"/>
        </a:p>
      </dgm:t>
    </dgm:pt>
    <dgm:pt modelId="{597072F7-CA26-48F8-9233-68E50BB8766B}">
      <dgm:prSet phldrT="[Text]" custT="1"/>
      <dgm:spPr/>
      <dgm:t>
        <a:bodyPr/>
        <a:lstStyle/>
        <a:p>
          <a:r>
            <a:rPr lang="en-US" sz="2400" dirty="0" smtClean="0"/>
            <a:t>The scholars are responsible for making sure that related staff logs all attended program-related activities. </a:t>
          </a:r>
          <a:endParaRPr lang="en-US" sz="2400" dirty="0"/>
        </a:p>
      </dgm:t>
    </dgm:pt>
    <dgm:pt modelId="{67900797-AB34-457F-8B1F-009A404D777A}" type="parTrans" cxnId="{6FDF5D20-5CB6-4107-9788-CCC5E5F737AD}">
      <dgm:prSet/>
      <dgm:spPr/>
      <dgm:t>
        <a:bodyPr/>
        <a:lstStyle/>
        <a:p>
          <a:endParaRPr lang="en-US"/>
        </a:p>
      </dgm:t>
    </dgm:pt>
    <dgm:pt modelId="{24C0C86C-EA6C-4F27-AADC-76F87B4EFAD5}" type="sibTrans" cxnId="{6FDF5D20-5CB6-4107-9788-CCC5E5F737AD}">
      <dgm:prSet/>
      <dgm:spPr/>
      <dgm:t>
        <a:bodyPr/>
        <a:lstStyle/>
        <a:p>
          <a:endParaRPr lang="en-US"/>
        </a:p>
      </dgm:t>
    </dgm:pt>
    <dgm:pt modelId="{A9A4FE56-B16E-4AC1-93CE-17F04BA89407}">
      <dgm:prSet phldrT="[Text]" custT="1"/>
      <dgm:spPr/>
      <dgm:t>
        <a:bodyPr/>
        <a:lstStyle/>
        <a:p>
          <a:r>
            <a:rPr lang="en-US" sz="2400" dirty="0" smtClean="0"/>
            <a:t>The scholars will meet with their advisor on a regular basis.</a:t>
          </a:r>
          <a:endParaRPr lang="en-US" sz="2400" dirty="0"/>
        </a:p>
      </dgm:t>
    </dgm:pt>
    <dgm:pt modelId="{B0836CD0-BB28-4E24-BB00-D896DE87E56B}" type="parTrans" cxnId="{B8595653-BA60-4148-9461-081A1ECBE00E}">
      <dgm:prSet/>
      <dgm:spPr/>
      <dgm:t>
        <a:bodyPr/>
        <a:lstStyle/>
        <a:p>
          <a:endParaRPr lang="en-US"/>
        </a:p>
      </dgm:t>
    </dgm:pt>
    <dgm:pt modelId="{C9493026-8600-471F-AB9E-D6D12D2ADA86}" type="sibTrans" cxnId="{B8595653-BA60-4148-9461-081A1ECBE00E}">
      <dgm:prSet/>
      <dgm:spPr/>
      <dgm:t>
        <a:bodyPr/>
        <a:lstStyle/>
        <a:p>
          <a:endParaRPr lang="en-US"/>
        </a:p>
      </dgm:t>
    </dgm:pt>
    <dgm:pt modelId="{9D7E08DB-F822-4F10-A7D8-F65103A08D43}" type="pres">
      <dgm:prSet presAssocID="{1596A7C4-4477-460B-B8E3-5AB4BEFA1C38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BB52C0B-93CD-4394-8708-6DBC15E42CAA}" type="pres">
      <dgm:prSet presAssocID="{97B77248-F035-42E1-9436-162B05E8FEC4}" presName="comp" presStyleCnt="0"/>
      <dgm:spPr/>
    </dgm:pt>
    <dgm:pt modelId="{4E869A7D-84A4-49A1-8231-6CF1DB2656A2}" type="pres">
      <dgm:prSet presAssocID="{97B77248-F035-42E1-9436-162B05E8FEC4}" presName="box" presStyleLbl="node1" presStyleIdx="0" presStyleCnt="5" custLinFactNeighborY="-888"/>
      <dgm:spPr/>
      <dgm:t>
        <a:bodyPr/>
        <a:lstStyle/>
        <a:p>
          <a:endParaRPr lang="en-US"/>
        </a:p>
      </dgm:t>
    </dgm:pt>
    <dgm:pt modelId="{DC9FE9DB-250B-4DA5-A778-D83966DC7DBA}" type="pres">
      <dgm:prSet presAssocID="{97B77248-F035-42E1-9436-162B05E8FEC4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  <dgm:t>
        <a:bodyPr/>
        <a:lstStyle/>
        <a:p>
          <a:endParaRPr lang="en-US"/>
        </a:p>
      </dgm:t>
    </dgm:pt>
    <dgm:pt modelId="{7BE6F3D6-DEA8-49E4-9AAB-EC76314B20DA}" type="pres">
      <dgm:prSet presAssocID="{97B77248-F035-42E1-9436-162B05E8FEC4}" presName="text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2B1F96-C0A0-450C-85B0-18177721E9DB}" type="pres">
      <dgm:prSet presAssocID="{A8AEDF90-7201-45A6-922E-ED28DE3E6EA0}" presName="spacer" presStyleCnt="0"/>
      <dgm:spPr/>
    </dgm:pt>
    <dgm:pt modelId="{9B7364B2-BBC0-4EF9-9240-259F73EBADBC}" type="pres">
      <dgm:prSet presAssocID="{53ED3FBE-B702-4758-B3A9-062FD4DA7744}" presName="comp" presStyleCnt="0"/>
      <dgm:spPr/>
    </dgm:pt>
    <dgm:pt modelId="{015B2930-7EA0-4F31-B9AF-BAE4C6BEE4D6}" type="pres">
      <dgm:prSet presAssocID="{53ED3FBE-B702-4758-B3A9-062FD4DA7744}" presName="box" presStyleLbl="node1" presStyleIdx="1" presStyleCnt="5"/>
      <dgm:spPr/>
      <dgm:t>
        <a:bodyPr/>
        <a:lstStyle/>
        <a:p>
          <a:endParaRPr lang="en-US"/>
        </a:p>
      </dgm:t>
    </dgm:pt>
    <dgm:pt modelId="{AC4A5ABD-F0B0-4694-85B0-3FBE3EB61ED0}" type="pres">
      <dgm:prSet presAssocID="{53ED3FBE-B702-4758-B3A9-062FD4DA7744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</dgm:spPr>
      <dgm:t>
        <a:bodyPr/>
        <a:lstStyle/>
        <a:p>
          <a:endParaRPr lang="en-US"/>
        </a:p>
      </dgm:t>
    </dgm:pt>
    <dgm:pt modelId="{9EC98283-F6FF-4E23-882D-F15E628982C8}" type="pres">
      <dgm:prSet presAssocID="{53ED3FBE-B702-4758-B3A9-062FD4DA7744}" presName="text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031357-9676-4C1B-9E54-373C38E5527E}" type="pres">
      <dgm:prSet presAssocID="{C8FAA0C6-3D91-4615-9FBB-7C30A047CF95}" presName="spacer" presStyleCnt="0"/>
      <dgm:spPr/>
    </dgm:pt>
    <dgm:pt modelId="{842AD9DF-D496-4FB9-973F-25F4CA79EC31}" type="pres">
      <dgm:prSet presAssocID="{24B7FBC3-95A5-4BB3-A997-12E15A6B96EC}" presName="comp" presStyleCnt="0"/>
      <dgm:spPr/>
    </dgm:pt>
    <dgm:pt modelId="{E4F76808-DB7E-4D2C-AAD9-8D24C47E8A63}" type="pres">
      <dgm:prSet presAssocID="{24B7FBC3-95A5-4BB3-A997-12E15A6B96EC}" presName="box" presStyleLbl="node1" presStyleIdx="2" presStyleCnt="5" custLinFactNeighborY="-3087"/>
      <dgm:spPr/>
      <dgm:t>
        <a:bodyPr/>
        <a:lstStyle/>
        <a:p>
          <a:endParaRPr lang="en-US"/>
        </a:p>
      </dgm:t>
    </dgm:pt>
    <dgm:pt modelId="{726071B9-BF28-42C6-B964-DE036C3CE480}" type="pres">
      <dgm:prSet presAssocID="{24B7FBC3-95A5-4BB3-A997-12E15A6B96EC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</dgm:spPr>
      <dgm:t>
        <a:bodyPr/>
        <a:lstStyle/>
        <a:p>
          <a:endParaRPr lang="en-US"/>
        </a:p>
      </dgm:t>
    </dgm:pt>
    <dgm:pt modelId="{13CE2509-A205-4262-B254-1E5B26AFE50A}" type="pres">
      <dgm:prSet presAssocID="{24B7FBC3-95A5-4BB3-A997-12E15A6B96EC}" presName="text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38FA01-F38F-416C-B23A-F940646D2CF6}" type="pres">
      <dgm:prSet presAssocID="{B452AAA9-FB31-485A-8624-1D71F2735648}" presName="spacer" presStyleCnt="0"/>
      <dgm:spPr/>
    </dgm:pt>
    <dgm:pt modelId="{02722900-DEE0-4928-A2F6-764F3BF74B99}" type="pres">
      <dgm:prSet presAssocID="{597072F7-CA26-48F8-9233-68E50BB8766B}" presName="comp" presStyleCnt="0"/>
      <dgm:spPr/>
    </dgm:pt>
    <dgm:pt modelId="{4FFE2916-2A56-43DB-9025-DBCA6014609A}" type="pres">
      <dgm:prSet presAssocID="{597072F7-CA26-48F8-9233-68E50BB8766B}" presName="box" presStyleLbl="node1" presStyleIdx="3" presStyleCnt="5" custLinFactNeighborY="-3087"/>
      <dgm:spPr/>
      <dgm:t>
        <a:bodyPr/>
        <a:lstStyle/>
        <a:p>
          <a:endParaRPr lang="en-US"/>
        </a:p>
      </dgm:t>
    </dgm:pt>
    <dgm:pt modelId="{83F31DDF-1660-4EC9-BEF4-659FFD8BFDEC}" type="pres">
      <dgm:prSet presAssocID="{597072F7-CA26-48F8-9233-68E50BB8766B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t>
        <a:bodyPr/>
        <a:lstStyle/>
        <a:p>
          <a:endParaRPr lang="en-US"/>
        </a:p>
      </dgm:t>
    </dgm:pt>
    <dgm:pt modelId="{4390B460-DC8A-42CF-813A-A47B63D1720E}" type="pres">
      <dgm:prSet presAssocID="{597072F7-CA26-48F8-9233-68E50BB8766B}" presName="text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90C66F-6F69-495A-A386-8A4CF48293FE}" type="pres">
      <dgm:prSet presAssocID="{24C0C86C-EA6C-4F27-AADC-76F87B4EFAD5}" presName="spacer" presStyleCnt="0"/>
      <dgm:spPr/>
    </dgm:pt>
    <dgm:pt modelId="{03D0B294-812E-4F55-8DD4-3FE1F1286C7F}" type="pres">
      <dgm:prSet presAssocID="{A9A4FE56-B16E-4AC1-93CE-17F04BA89407}" presName="comp" presStyleCnt="0"/>
      <dgm:spPr/>
    </dgm:pt>
    <dgm:pt modelId="{CB46524E-8761-441B-B52E-04EDFF40E76C}" type="pres">
      <dgm:prSet presAssocID="{A9A4FE56-B16E-4AC1-93CE-17F04BA89407}" presName="box" presStyleLbl="node1" presStyleIdx="4" presStyleCnt="5" custLinFactNeighborY="-3087"/>
      <dgm:spPr/>
      <dgm:t>
        <a:bodyPr/>
        <a:lstStyle/>
        <a:p>
          <a:endParaRPr lang="en-US"/>
        </a:p>
      </dgm:t>
    </dgm:pt>
    <dgm:pt modelId="{65EE12CD-38CA-4982-9952-B47CE87E78FD}" type="pres">
      <dgm:prSet presAssocID="{A9A4FE56-B16E-4AC1-93CE-17F04BA89407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</dgm:spPr>
      <dgm:t>
        <a:bodyPr/>
        <a:lstStyle/>
        <a:p>
          <a:endParaRPr lang="en-US"/>
        </a:p>
      </dgm:t>
    </dgm:pt>
    <dgm:pt modelId="{4DFD1C66-9D51-41FC-ADD4-DA67B5CE3E6F}" type="pres">
      <dgm:prSet presAssocID="{A9A4FE56-B16E-4AC1-93CE-17F04BA89407}" presName="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02A8BB-AC28-A141-BB0C-C854FC145BA7}" type="presOf" srcId="{1596A7C4-4477-460B-B8E3-5AB4BEFA1C38}" destId="{9D7E08DB-F822-4F10-A7D8-F65103A08D43}" srcOrd="0" destOrd="0" presId="urn:microsoft.com/office/officeart/2005/8/layout/vList4"/>
    <dgm:cxn modelId="{8C30B8A0-80E6-D54B-9ED5-4B71AB00018C}" type="presOf" srcId="{A9A4FE56-B16E-4AC1-93CE-17F04BA89407}" destId="{CB46524E-8761-441B-B52E-04EDFF40E76C}" srcOrd="0" destOrd="0" presId="urn:microsoft.com/office/officeart/2005/8/layout/vList4"/>
    <dgm:cxn modelId="{3F0A3625-AD70-4D24-8625-41BC0958F4FD}" srcId="{97B77248-F035-42E1-9436-162B05E8FEC4}" destId="{432AF9E8-D222-401A-9659-36DFCB8B46E1}" srcOrd="1" destOrd="0" parTransId="{647D4319-6009-48DF-A5E8-88245F13D918}" sibTransId="{57395F16-4570-4CE3-AF72-52C8E61E12C9}"/>
    <dgm:cxn modelId="{55EF43D8-A703-6A46-AF50-C02424DFA96C}" type="presOf" srcId="{432AF9E8-D222-401A-9659-36DFCB8B46E1}" destId="{4E869A7D-84A4-49A1-8231-6CF1DB2656A2}" srcOrd="0" destOrd="2" presId="urn:microsoft.com/office/officeart/2005/8/layout/vList4"/>
    <dgm:cxn modelId="{D78CE541-7A1E-EE48-B71E-AC894DA2A68A}" type="presOf" srcId="{432AF9E8-D222-401A-9659-36DFCB8B46E1}" destId="{7BE6F3D6-DEA8-49E4-9AAB-EC76314B20DA}" srcOrd="1" destOrd="2" presId="urn:microsoft.com/office/officeart/2005/8/layout/vList4"/>
    <dgm:cxn modelId="{64848B34-FDC2-D343-842F-E8376C66E315}" type="presOf" srcId="{597072F7-CA26-48F8-9233-68E50BB8766B}" destId="{4FFE2916-2A56-43DB-9025-DBCA6014609A}" srcOrd="0" destOrd="0" presId="urn:microsoft.com/office/officeart/2005/8/layout/vList4"/>
    <dgm:cxn modelId="{C422CC99-947F-C345-842A-8ED7C7BB1265}" type="presOf" srcId="{DA0D13A0-7826-4138-BFAA-1D56CFD5AEAF}" destId="{7BE6F3D6-DEA8-49E4-9AAB-EC76314B20DA}" srcOrd="1" destOrd="1" presId="urn:microsoft.com/office/officeart/2005/8/layout/vList4"/>
    <dgm:cxn modelId="{268B42F1-EFE8-554E-BFDD-3DCE957B0889}" type="presOf" srcId="{97B77248-F035-42E1-9436-162B05E8FEC4}" destId="{4E869A7D-84A4-49A1-8231-6CF1DB2656A2}" srcOrd="0" destOrd="0" presId="urn:microsoft.com/office/officeart/2005/8/layout/vList4"/>
    <dgm:cxn modelId="{B8595653-BA60-4148-9461-081A1ECBE00E}" srcId="{1596A7C4-4477-460B-B8E3-5AB4BEFA1C38}" destId="{A9A4FE56-B16E-4AC1-93CE-17F04BA89407}" srcOrd="4" destOrd="0" parTransId="{B0836CD0-BB28-4E24-BB00-D896DE87E56B}" sibTransId="{C9493026-8600-471F-AB9E-D6D12D2ADA86}"/>
    <dgm:cxn modelId="{20C665C3-B8CE-4BC1-B4C4-ABD29E6F498A}" srcId="{1596A7C4-4477-460B-B8E3-5AB4BEFA1C38}" destId="{97B77248-F035-42E1-9436-162B05E8FEC4}" srcOrd="0" destOrd="0" parTransId="{9F6BBF13-B220-4664-AAD9-06EB8C3C217D}" sibTransId="{A8AEDF90-7201-45A6-922E-ED28DE3E6EA0}"/>
    <dgm:cxn modelId="{C1D45E86-9FB5-4A80-BA7D-762CE187E2FF}" srcId="{1596A7C4-4477-460B-B8E3-5AB4BEFA1C38}" destId="{53ED3FBE-B702-4758-B3A9-062FD4DA7744}" srcOrd="1" destOrd="0" parTransId="{10092D07-AF49-45FC-9A18-0AF31A828FD9}" sibTransId="{C8FAA0C6-3D91-4615-9FBB-7C30A047CF95}"/>
    <dgm:cxn modelId="{298E4436-7911-9841-94CD-C070E44FFB70}" type="presOf" srcId="{DA0D13A0-7826-4138-BFAA-1D56CFD5AEAF}" destId="{4E869A7D-84A4-49A1-8231-6CF1DB2656A2}" srcOrd="0" destOrd="1" presId="urn:microsoft.com/office/officeart/2005/8/layout/vList4"/>
    <dgm:cxn modelId="{5E12BBBC-5516-4A41-94EB-0121AC6EDA20}" type="presOf" srcId="{53ED3FBE-B702-4758-B3A9-062FD4DA7744}" destId="{9EC98283-F6FF-4E23-882D-F15E628982C8}" srcOrd="1" destOrd="0" presId="urn:microsoft.com/office/officeart/2005/8/layout/vList4"/>
    <dgm:cxn modelId="{329FE24A-D40D-5C4F-B71A-21D6218F7428}" type="presOf" srcId="{24B7FBC3-95A5-4BB3-A997-12E15A6B96EC}" destId="{13CE2509-A205-4262-B254-1E5B26AFE50A}" srcOrd="1" destOrd="0" presId="urn:microsoft.com/office/officeart/2005/8/layout/vList4"/>
    <dgm:cxn modelId="{4092210A-152D-4547-933D-05F022BD0293}" type="presOf" srcId="{97B77248-F035-42E1-9436-162B05E8FEC4}" destId="{7BE6F3D6-DEA8-49E4-9AAB-EC76314B20DA}" srcOrd="1" destOrd="0" presId="urn:microsoft.com/office/officeart/2005/8/layout/vList4"/>
    <dgm:cxn modelId="{F1EB4049-C076-D44E-9D8F-8CC7B26B745A}" type="presOf" srcId="{24B7FBC3-95A5-4BB3-A997-12E15A6B96EC}" destId="{E4F76808-DB7E-4D2C-AAD9-8D24C47E8A63}" srcOrd="0" destOrd="0" presId="urn:microsoft.com/office/officeart/2005/8/layout/vList4"/>
    <dgm:cxn modelId="{125148CD-3A8D-BD40-8125-F0C9BF14AB24}" type="presOf" srcId="{A9A4FE56-B16E-4AC1-93CE-17F04BA89407}" destId="{4DFD1C66-9D51-41FC-ADD4-DA67B5CE3E6F}" srcOrd="1" destOrd="0" presId="urn:microsoft.com/office/officeart/2005/8/layout/vList4"/>
    <dgm:cxn modelId="{E3DB7C87-B073-4AB7-B5AF-61B8DCF28E52}" srcId="{1596A7C4-4477-460B-B8E3-5AB4BEFA1C38}" destId="{24B7FBC3-95A5-4BB3-A997-12E15A6B96EC}" srcOrd="2" destOrd="0" parTransId="{9210154B-D207-4FC1-A7FF-C85146EC5BED}" sibTransId="{B452AAA9-FB31-485A-8624-1D71F2735648}"/>
    <dgm:cxn modelId="{C0479156-1EAE-475E-B47B-A2F0D0802E98}" srcId="{97B77248-F035-42E1-9436-162B05E8FEC4}" destId="{DA0D13A0-7826-4138-BFAA-1D56CFD5AEAF}" srcOrd="0" destOrd="0" parTransId="{14A80E6B-D4E8-48D3-A5D3-90E7A440D67E}" sibTransId="{3BA5F510-7E29-4658-9D5C-4C63330F05E4}"/>
    <dgm:cxn modelId="{C944F70F-A319-5148-9A2C-26D2E8A7F67D}" type="presOf" srcId="{53ED3FBE-B702-4758-B3A9-062FD4DA7744}" destId="{015B2930-7EA0-4F31-B9AF-BAE4C6BEE4D6}" srcOrd="0" destOrd="0" presId="urn:microsoft.com/office/officeart/2005/8/layout/vList4"/>
    <dgm:cxn modelId="{6FDF5D20-5CB6-4107-9788-CCC5E5F737AD}" srcId="{1596A7C4-4477-460B-B8E3-5AB4BEFA1C38}" destId="{597072F7-CA26-48F8-9233-68E50BB8766B}" srcOrd="3" destOrd="0" parTransId="{67900797-AB34-457F-8B1F-009A404D777A}" sibTransId="{24C0C86C-EA6C-4F27-AADC-76F87B4EFAD5}"/>
    <dgm:cxn modelId="{13FF6494-A8B4-FE42-9E9F-686E963B7553}" type="presOf" srcId="{597072F7-CA26-48F8-9233-68E50BB8766B}" destId="{4390B460-DC8A-42CF-813A-A47B63D1720E}" srcOrd="1" destOrd="0" presId="urn:microsoft.com/office/officeart/2005/8/layout/vList4"/>
    <dgm:cxn modelId="{EF28C3AD-1CD8-1441-A069-5AC464300B63}" type="presParOf" srcId="{9D7E08DB-F822-4F10-A7D8-F65103A08D43}" destId="{4BB52C0B-93CD-4394-8708-6DBC15E42CAA}" srcOrd="0" destOrd="0" presId="urn:microsoft.com/office/officeart/2005/8/layout/vList4"/>
    <dgm:cxn modelId="{F2E390A4-81F9-E449-8552-2886B73D2B05}" type="presParOf" srcId="{4BB52C0B-93CD-4394-8708-6DBC15E42CAA}" destId="{4E869A7D-84A4-49A1-8231-6CF1DB2656A2}" srcOrd="0" destOrd="0" presId="urn:microsoft.com/office/officeart/2005/8/layout/vList4"/>
    <dgm:cxn modelId="{3E755C3F-3520-2F44-AD08-1E03DD1FB730}" type="presParOf" srcId="{4BB52C0B-93CD-4394-8708-6DBC15E42CAA}" destId="{DC9FE9DB-250B-4DA5-A778-D83966DC7DBA}" srcOrd="1" destOrd="0" presId="urn:microsoft.com/office/officeart/2005/8/layout/vList4"/>
    <dgm:cxn modelId="{FD1F3F93-B7D6-574C-A463-524F2D343F96}" type="presParOf" srcId="{4BB52C0B-93CD-4394-8708-6DBC15E42CAA}" destId="{7BE6F3D6-DEA8-49E4-9AAB-EC76314B20DA}" srcOrd="2" destOrd="0" presId="urn:microsoft.com/office/officeart/2005/8/layout/vList4"/>
    <dgm:cxn modelId="{74AA1634-6F17-D84F-BDC1-B3D3DC406C16}" type="presParOf" srcId="{9D7E08DB-F822-4F10-A7D8-F65103A08D43}" destId="{6E2B1F96-C0A0-450C-85B0-18177721E9DB}" srcOrd="1" destOrd="0" presId="urn:microsoft.com/office/officeart/2005/8/layout/vList4"/>
    <dgm:cxn modelId="{A2DF574D-003B-9640-9D7E-AD3A813A6AC2}" type="presParOf" srcId="{9D7E08DB-F822-4F10-A7D8-F65103A08D43}" destId="{9B7364B2-BBC0-4EF9-9240-259F73EBADBC}" srcOrd="2" destOrd="0" presId="urn:microsoft.com/office/officeart/2005/8/layout/vList4"/>
    <dgm:cxn modelId="{16A4CE35-2F5E-6F4C-AB15-FCF2F345F62A}" type="presParOf" srcId="{9B7364B2-BBC0-4EF9-9240-259F73EBADBC}" destId="{015B2930-7EA0-4F31-B9AF-BAE4C6BEE4D6}" srcOrd="0" destOrd="0" presId="urn:microsoft.com/office/officeart/2005/8/layout/vList4"/>
    <dgm:cxn modelId="{DF030EB4-97CB-9B46-B89A-55DECC750258}" type="presParOf" srcId="{9B7364B2-BBC0-4EF9-9240-259F73EBADBC}" destId="{AC4A5ABD-F0B0-4694-85B0-3FBE3EB61ED0}" srcOrd="1" destOrd="0" presId="urn:microsoft.com/office/officeart/2005/8/layout/vList4"/>
    <dgm:cxn modelId="{AE691A36-8F35-E541-8B35-AAC3965BB18F}" type="presParOf" srcId="{9B7364B2-BBC0-4EF9-9240-259F73EBADBC}" destId="{9EC98283-F6FF-4E23-882D-F15E628982C8}" srcOrd="2" destOrd="0" presId="urn:microsoft.com/office/officeart/2005/8/layout/vList4"/>
    <dgm:cxn modelId="{250E1921-455E-D94B-A5BF-9A97E4010BCB}" type="presParOf" srcId="{9D7E08DB-F822-4F10-A7D8-F65103A08D43}" destId="{01031357-9676-4C1B-9E54-373C38E5527E}" srcOrd="3" destOrd="0" presId="urn:microsoft.com/office/officeart/2005/8/layout/vList4"/>
    <dgm:cxn modelId="{1BB26BE1-0FE2-BA45-A416-E995917D09ED}" type="presParOf" srcId="{9D7E08DB-F822-4F10-A7D8-F65103A08D43}" destId="{842AD9DF-D496-4FB9-973F-25F4CA79EC31}" srcOrd="4" destOrd="0" presId="urn:microsoft.com/office/officeart/2005/8/layout/vList4"/>
    <dgm:cxn modelId="{D0910BBF-3909-134E-876C-9D4D6B6B6354}" type="presParOf" srcId="{842AD9DF-D496-4FB9-973F-25F4CA79EC31}" destId="{E4F76808-DB7E-4D2C-AAD9-8D24C47E8A63}" srcOrd="0" destOrd="0" presId="urn:microsoft.com/office/officeart/2005/8/layout/vList4"/>
    <dgm:cxn modelId="{D9000C50-E3AD-274D-994D-AD9B639F02DA}" type="presParOf" srcId="{842AD9DF-D496-4FB9-973F-25F4CA79EC31}" destId="{726071B9-BF28-42C6-B964-DE036C3CE480}" srcOrd="1" destOrd="0" presId="urn:microsoft.com/office/officeart/2005/8/layout/vList4"/>
    <dgm:cxn modelId="{0CBCE795-7B6A-B94E-B041-481FB5E22B96}" type="presParOf" srcId="{842AD9DF-D496-4FB9-973F-25F4CA79EC31}" destId="{13CE2509-A205-4262-B254-1E5B26AFE50A}" srcOrd="2" destOrd="0" presId="urn:microsoft.com/office/officeart/2005/8/layout/vList4"/>
    <dgm:cxn modelId="{E4DB3A43-6793-0749-B438-EE4992D1146D}" type="presParOf" srcId="{9D7E08DB-F822-4F10-A7D8-F65103A08D43}" destId="{0238FA01-F38F-416C-B23A-F940646D2CF6}" srcOrd="5" destOrd="0" presId="urn:microsoft.com/office/officeart/2005/8/layout/vList4"/>
    <dgm:cxn modelId="{D4B9B7E6-AA39-6D4E-98DA-4FA81F3583F7}" type="presParOf" srcId="{9D7E08DB-F822-4F10-A7D8-F65103A08D43}" destId="{02722900-DEE0-4928-A2F6-764F3BF74B99}" srcOrd="6" destOrd="0" presId="urn:microsoft.com/office/officeart/2005/8/layout/vList4"/>
    <dgm:cxn modelId="{5AEF0818-AC66-904C-A1B2-F60069887A43}" type="presParOf" srcId="{02722900-DEE0-4928-A2F6-764F3BF74B99}" destId="{4FFE2916-2A56-43DB-9025-DBCA6014609A}" srcOrd="0" destOrd="0" presId="urn:microsoft.com/office/officeart/2005/8/layout/vList4"/>
    <dgm:cxn modelId="{E3C36C2B-2B82-1F49-BF1C-820AD6F641C5}" type="presParOf" srcId="{02722900-DEE0-4928-A2F6-764F3BF74B99}" destId="{83F31DDF-1660-4EC9-BEF4-659FFD8BFDEC}" srcOrd="1" destOrd="0" presId="urn:microsoft.com/office/officeart/2005/8/layout/vList4"/>
    <dgm:cxn modelId="{3D831967-9B51-5642-ADA0-4E2EA134065A}" type="presParOf" srcId="{02722900-DEE0-4928-A2F6-764F3BF74B99}" destId="{4390B460-DC8A-42CF-813A-A47B63D1720E}" srcOrd="2" destOrd="0" presId="urn:microsoft.com/office/officeart/2005/8/layout/vList4"/>
    <dgm:cxn modelId="{D9571E0B-11F7-2947-9067-320E8C7DD793}" type="presParOf" srcId="{9D7E08DB-F822-4F10-A7D8-F65103A08D43}" destId="{5190C66F-6F69-495A-A386-8A4CF48293FE}" srcOrd="7" destOrd="0" presId="urn:microsoft.com/office/officeart/2005/8/layout/vList4"/>
    <dgm:cxn modelId="{E9BF96E8-6C7C-2043-88C4-F3E3AA97F78B}" type="presParOf" srcId="{9D7E08DB-F822-4F10-A7D8-F65103A08D43}" destId="{03D0B294-812E-4F55-8DD4-3FE1F1286C7F}" srcOrd="8" destOrd="0" presId="urn:microsoft.com/office/officeart/2005/8/layout/vList4"/>
    <dgm:cxn modelId="{99CB2ABA-A0CD-9D49-B3B1-BA4B0373581B}" type="presParOf" srcId="{03D0B294-812E-4F55-8DD4-3FE1F1286C7F}" destId="{CB46524E-8761-441B-B52E-04EDFF40E76C}" srcOrd="0" destOrd="0" presId="urn:microsoft.com/office/officeart/2005/8/layout/vList4"/>
    <dgm:cxn modelId="{BDC8C393-65B4-4140-A3EF-BA70984F4BBE}" type="presParOf" srcId="{03D0B294-812E-4F55-8DD4-3FE1F1286C7F}" destId="{65EE12CD-38CA-4982-9952-B47CE87E78FD}" srcOrd="1" destOrd="0" presId="urn:microsoft.com/office/officeart/2005/8/layout/vList4"/>
    <dgm:cxn modelId="{54CF16B5-88EA-FC43-AF20-86DE8FB1DE12}" type="presParOf" srcId="{03D0B294-812E-4F55-8DD4-3FE1F1286C7F}" destId="{4DFD1C66-9D51-41FC-ADD4-DA67B5CE3E6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36D079-E181-40E7-8C6F-832AB400F508}">
      <dsp:nvSpPr>
        <dsp:cNvPr id="0" name=""/>
        <dsp:cNvSpPr/>
      </dsp:nvSpPr>
      <dsp:spPr>
        <a:xfrm>
          <a:off x="914391" y="14"/>
          <a:ext cx="3141716" cy="329411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none" kern="1200" dirty="0" smtClean="0"/>
            <a:t>Personal Development</a:t>
          </a:r>
          <a:endParaRPr lang="en-US" sz="2400" b="0" i="0" u="none" kern="1200" dirty="0"/>
        </a:p>
      </dsp:txBody>
      <dsp:txXfrm>
        <a:off x="1834578" y="964837"/>
        <a:ext cx="2221529" cy="2329288"/>
      </dsp:txXfrm>
    </dsp:sp>
    <dsp:sp modelId="{BDC24A74-80CB-4E1B-9142-7FBA0AD41A86}">
      <dsp:nvSpPr>
        <dsp:cNvPr id="0" name=""/>
        <dsp:cNvSpPr/>
      </dsp:nvSpPr>
      <dsp:spPr>
        <a:xfrm rot="5400000">
          <a:off x="5105412" y="76211"/>
          <a:ext cx="3294111" cy="314171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none" kern="1200" dirty="0" smtClean="0"/>
            <a:t>Voluntary Public Service</a:t>
          </a:r>
          <a:endParaRPr lang="en-US" sz="2400" b="0" i="0" u="none" kern="1200" dirty="0"/>
        </a:p>
      </dsp:txBody>
      <dsp:txXfrm rot="-5400000">
        <a:off x="5181609" y="964837"/>
        <a:ext cx="2221529" cy="2329288"/>
      </dsp:txXfrm>
    </dsp:sp>
    <dsp:sp modelId="{DBA1DCED-E402-4D22-A483-017509E457AB}">
      <dsp:nvSpPr>
        <dsp:cNvPr id="0" name=""/>
        <dsp:cNvSpPr/>
      </dsp:nvSpPr>
      <dsp:spPr>
        <a:xfrm rot="10800000">
          <a:off x="5181610" y="3577727"/>
          <a:ext cx="3141716" cy="3294141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none" kern="1200" dirty="0" smtClean="0"/>
            <a:t>Expedition/ Exploration</a:t>
          </a:r>
          <a:endParaRPr lang="en-US" sz="2400" b="0" i="0" u="none" kern="1200" dirty="0"/>
        </a:p>
      </dsp:txBody>
      <dsp:txXfrm rot="10800000">
        <a:off x="5181610" y="3577727"/>
        <a:ext cx="2221529" cy="2329309"/>
      </dsp:txXfrm>
    </dsp:sp>
    <dsp:sp modelId="{3B4D4F65-D5B9-4703-A2E8-092063403BA6}">
      <dsp:nvSpPr>
        <dsp:cNvPr id="0" name=""/>
        <dsp:cNvSpPr/>
      </dsp:nvSpPr>
      <dsp:spPr>
        <a:xfrm rot="16200000">
          <a:off x="990588" y="3716299"/>
          <a:ext cx="3141716" cy="3141716"/>
        </a:xfrm>
        <a:prstGeom prst="pieWedg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0" i="0" u="none" kern="1200" dirty="0" smtClean="0"/>
            <a:t>Physical Fitness</a:t>
          </a:r>
          <a:endParaRPr lang="en-US" sz="2400" b="0" i="0" u="none" kern="1200" dirty="0"/>
        </a:p>
      </dsp:txBody>
      <dsp:txXfrm rot="5400000">
        <a:off x="1910775" y="3716299"/>
        <a:ext cx="2221529" cy="2221529"/>
      </dsp:txXfrm>
    </dsp:sp>
    <dsp:sp modelId="{35D14822-03F0-4AEF-9062-6D910A069A30}">
      <dsp:nvSpPr>
        <dsp:cNvPr id="0" name=""/>
        <dsp:cNvSpPr/>
      </dsp:nvSpPr>
      <dsp:spPr>
        <a:xfrm>
          <a:off x="4059364" y="2811780"/>
          <a:ext cx="1025271" cy="89154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4BAF0C-B662-4DE6-B516-5CCD5F5A0F7E}">
      <dsp:nvSpPr>
        <dsp:cNvPr id="0" name=""/>
        <dsp:cNvSpPr/>
      </dsp:nvSpPr>
      <dsp:spPr>
        <a:xfrm rot="10800000">
          <a:off x="4059364" y="3154680"/>
          <a:ext cx="1025271" cy="891540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869A7D-84A4-49A1-8231-6CF1DB2656A2}">
      <dsp:nvSpPr>
        <dsp:cNvPr id="0" name=""/>
        <dsp:cNvSpPr/>
      </dsp:nvSpPr>
      <dsp:spPr>
        <a:xfrm>
          <a:off x="0" y="0"/>
          <a:ext cx="5527964" cy="1269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kern="1200" dirty="0" smtClean="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Interested students should receive and review the program folder.</a:t>
          </a:r>
          <a:endParaRPr lang="en-US" sz="24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900" kern="1200" dirty="0"/>
        </a:p>
      </dsp:txBody>
      <dsp:txXfrm>
        <a:off x="1232505" y="0"/>
        <a:ext cx="4295458" cy="1269131"/>
      </dsp:txXfrm>
    </dsp:sp>
    <dsp:sp modelId="{DC9FE9DB-250B-4DA5-A778-D83966DC7DBA}">
      <dsp:nvSpPr>
        <dsp:cNvPr id="0" name=""/>
        <dsp:cNvSpPr/>
      </dsp:nvSpPr>
      <dsp:spPr>
        <a:xfrm>
          <a:off x="126913" y="126913"/>
          <a:ext cx="1105592" cy="10153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5B2930-7EA0-4F31-B9AF-BAE4C6BEE4D6}">
      <dsp:nvSpPr>
        <dsp:cNvPr id="0" name=""/>
        <dsp:cNvSpPr/>
      </dsp:nvSpPr>
      <dsp:spPr>
        <a:xfrm>
          <a:off x="0" y="1396045"/>
          <a:ext cx="5527964" cy="1269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Each student must select an advisor.</a:t>
          </a:r>
          <a:endParaRPr lang="en-US" sz="2400" kern="1200" dirty="0"/>
        </a:p>
      </dsp:txBody>
      <dsp:txXfrm>
        <a:off x="1232505" y="1396045"/>
        <a:ext cx="4295458" cy="1269131"/>
      </dsp:txXfrm>
    </dsp:sp>
    <dsp:sp modelId="{AC4A5ABD-F0B0-4694-85B0-3FBE3EB61ED0}">
      <dsp:nvSpPr>
        <dsp:cNvPr id="0" name=""/>
        <dsp:cNvSpPr/>
      </dsp:nvSpPr>
      <dsp:spPr>
        <a:xfrm>
          <a:off x="126913" y="1522958"/>
          <a:ext cx="1105592" cy="10153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5000" b="-1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F76808-DB7E-4D2C-AAD9-8D24C47E8A63}">
      <dsp:nvSpPr>
        <dsp:cNvPr id="0" name=""/>
        <dsp:cNvSpPr/>
      </dsp:nvSpPr>
      <dsp:spPr>
        <a:xfrm>
          <a:off x="0" y="2752911"/>
          <a:ext cx="5527964" cy="1269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scholars must keep their records up to date.</a:t>
          </a:r>
          <a:endParaRPr lang="en-US" sz="2400" kern="1200" dirty="0"/>
        </a:p>
      </dsp:txBody>
      <dsp:txXfrm>
        <a:off x="1232505" y="2752911"/>
        <a:ext cx="4295458" cy="1269131"/>
      </dsp:txXfrm>
    </dsp:sp>
    <dsp:sp modelId="{726071B9-BF28-42C6-B964-DE036C3CE480}">
      <dsp:nvSpPr>
        <dsp:cNvPr id="0" name=""/>
        <dsp:cNvSpPr/>
      </dsp:nvSpPr>
      <dsp:spPr>
        <a:xfrm>
          <a:off x="126913" y="2919003"/>
          <a:ext cx="1105592" cy="10153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FE2916-2A56-43DB-9025-DBCA6014609A}">
      <dsp:nvSpPr>
        <dsp:cNvPr id="0" name=""/>
        <dsp:cNvSpPr/>
      </dsp:nvSpPr>
      <dsp:spPr>
        <a:xfrm>
          <a:off x="0" y="4148956"/>
          <a:ext cx="5527964" cy="1269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scholars are responsible for making sure that related staff logs all attended program-related activities. </a:t>
          </a:r>
          <a:endParaRPr lang="en-US" sz="2400" kern="1200" dirty="0"/>
        </a:p>
      </dsp:txBody>
      <dsp:txXfrm>
        <a:off x="1232505" y="4148956"/>
        <a:ext cx="4295458" cy="1269131"/>
      </dsp:txXfrm>
    </dsp:sp>
    <dsp:sp modelId="{83F31DDF-1660-4EC9-BEF4-659FFD8BFDEC}">
      <dsp:nvSpPr>
        <dsp:cNvPr id="0" name=""/>
        <dsp:cNvSpPr/>
      </dsp:nvSpPr>
      <dsp:spPr>
        <a:xfrm>
          <a:off x="126913" y="4315048"/>
          <a:ext cx="1105592" cy="10153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46524E-8761-441B-B52E-04EDFF40E76C}">
      <dsp:nvSpPr>
        <dsp:cNvPr id="0" name=""/>
        <dsp:cNvSpPr/>
      </dsp:nvSpPr>
      <dsp:spPr>
        <a:xfrm>
          <a:off x="0" y="5545001"/>
          <a:ext cx="5527964" cy="126913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The scholars will meet with their advisor on a regular basis.</a:t>
          </a:r>
          <a:endParaRPr lang="en-US" sz="2400" kern="1200" dirty="0"/>
        </a:p>
      </dsp:txBody>
      <dsp:txXfrm>
        <a:off x="1232505" y="5545001"/>
        <a:ext cx="4295458" cy="1269131"/>
      </dsp:txXfrm>
    </dsp:sp>
    <dsp:sp modelId="{65EE12CD-38CA-4982-9952-B47CE87E78FD}">
      <dsp:nvSpPr>
        <dsp:cNvPr id="0" name=""/>
        <dsp:cNvSpPr/>
      </dsp:nvSpPr>
      <dsp:spPr>
        <a:xfrm>
          <a:off x="126913" y="5711093"/>
          <a:ext cx="1105592" cy="10153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6000" b="-3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89CCF-2F33-4941-B839-DAC711396E90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43663-63B5-EF46-98B6-86AA2FC99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90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43663-63B5-EF46-98B6-86AA2FC99E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961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43663-63B5-EF46-98B6-86AA2FC99E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65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A43663-63B5-EF46-98B6-86AA2FC99E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139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777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8424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13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36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35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039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46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355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40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6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10F10-51B2-E149-97E1-007ED6AF3FA0}" type="datetimeFigureOut">
              <a:rPr lang="en-US" smtClean="0"/>
              <a:t>9/6/16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5FA8C6-2190-D744-8ACE-64254C06EA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9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sifir\Desktop\CYSP\MacBook%20HD:Users:sifir:Desktop:Advisor%20Handbook%20July%20Version.docx!OLE_LINK3" TargetMode="External"/><Relationship Id="rId4" Type="http://schemas.openxmlformats.org/officeDocument/2006/relationships/image" Target="../media/image18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congressionalaward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sifir\Desktop\MacBook%20HD:Users:sifir:Desktop:Advisor%20Handbook%20July%20Version%20(1).docx!OLE_LINK5" TargetMode="External"/><Relationship Id="rId4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oleObject" Target="file:///\\localhost\Users\sifir\Desktop\CYSP\MacBook%20HD:Users:sifir:Desktop:Advisor%20Handbook%20July%20Version.docx!OLE_LINK2" TargetMode="External"/><Relationship Id="rId5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6-07-25 at 10.33.19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37" y="0"/>
            <a:ext cx="7013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576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0874171"/>
              </p:ext>
            </p:extLst>
          </p:nvPr>
        </p:nvGraphicFramePr>
        <p:xfrm>
          <a:off x="0" y="954107"/>
          <a:ext cx="9144000" cy="4951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5" name="Document" r:id="rId3" imgW="6819900" imgH="6070600" progId="Word.Document.12">
                  <p:link updateAutomatic="1"/>
                </p:oleObj>
              </mc:Choice>
              <mc:Fallback>
                <p:oleObj name="Document" r:id="rId3" imgW="6819900" imgH="60706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954107"/>
                        <a:ext cx="9144000" cy="49512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The requirements for the CYSP program for 9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-11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 grades are outlined in this chart.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994434"/>
              </p:ext>
            </p:extLst>
          </p:nvPr>
        </p:nvGraphicFramePr>
        <p:xfrm>
          <a:off x="148449" y="5621195"/>
          <a:ext cx="8873728" cy="1216660"/>
        </p:xfrm>
        <a:graphic>
          <a:graphicData uri="http://schemas.openxmlformats.org/drawingml/2006/table">
            <a:tbl>
              <a:tblPr/>
              <a:tblGrid>
                <a:gridCol w="4255517"/>
                <a:gridCol w="1533965"/>
                <a:gridCol w="1484483"/>
                <a:gridCol w="1599763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 Parents participate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in;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Bronze +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Silver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Gold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in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school events  (dinner, seminar, presentation)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out of school events (field, college Trip and Camp)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Relief Activity/Community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Services with students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Progress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Report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Meeting with parent (home-visit, in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/out of school meeting min 20 minutes)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9308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505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The requirements for the CYSP program for 12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 grade are outlined in this chart.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472935"/>
              </p:ext>
            </p:extLst>
          </p:nvPr>
        </p:nvGraphicFramePr>
        <p:xfrm>
          <a:off x="133672" y="5314902"/>
          <a:ext cx="8873728" cy="1543098"/>
        </p:xfrm>
        <a:graphic>
          <a:graphicData uri="http://schemas.openxmlformats.org/drawingml/2006/table">
            <a:tbl>
              <a:tblPr/>
              <a:tblGrid>
                <a:gridCol w="4255517"/>
                <a:gridCol w="1533965"/>
                <a:gridCol w="1484483"/>
                <a:gridCol w="1599763"/>
              </a:tblGrid>
              <a:tr h="354303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 Parents participate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in;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Bronze +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Silver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Gold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in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school events  (dinner, seminar, presentation)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01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out of school events (field, college Trip and Camp)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1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Relief Activity/Community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Services with students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7011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Progress Report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Meeting with parent (home-visit, in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/out of school meeting min 20 minutes)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7060205"/>
              </p:ext>
            </p:extLst>
          </p:nvPr>
        </p:nvGraphicFramePr>
        <p:xfrm>
          <a:off x="232009" y="958613"/>
          <a:ext cx="8911990" cy="435629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04796"/>
                <a:gridCol w="1423739"/>
                <a:gridCol w="1842686"/>
                <a:gridCol w="1440769"/>
              </a:tblGrid>
              <a:tr h="41075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Category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Bronze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Silver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Gold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Progress Monitoring Meeting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sessions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6 sessions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12 sessions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Character Education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tasks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 tasks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 tasks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Reading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book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books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 books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8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Community Service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hours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6 hours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10 hours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Overnight Activities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Optional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4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Intercultural Activities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Optional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times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Out of Town Trip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Optional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1 time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3880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College Trip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time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times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3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2277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College Application / Scholarship Application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2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times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8 times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085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College Life Readiness: </a:t>
                      </a:r>
                      <a:r>
                        <a:rPr lang="en-US" sz="1400" dirty="0" err="1">
                          <a:effectLst/>
                        </a:rPr>
                        <a:t>Fafsa</a:t>
                      </a:r>
                      <a:r>
                        <a:rPr lang="en-US" sz="1400" dirty="0">
                          <a:effectLst/>
                        </a:rPr>
                        <a:t> Dinner, Senior Night, Alumni Dinner, </a:t>
                      </a:r>
                      <a:r>
                        <a:rPr lang="en-US" sz="1400" dirty="0" err="1">
                          <a:effectLst/>
                        </a:rPr>
                        <a:t>Senior+Alumni</a:t>
                      </a:r>
                      <a:r>
                        <a:rPr lang="en-US" sz="1400" dirty="0">
                          <a:effectLst/>
                        </a:rPr>
                        <a:t> Picnic, Senior Trip, Luncheon with Admin, College Fair</a:t>
                      </a: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</a:rPr>
                        <a:t>1 time</a:t>
                      </a:r>
                      <a:endParaRPr lang="en-US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2 times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4 times</a:t>
                      </a:r>
                      <a:endParaRPr lang="en-US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05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966" y="0"/>
            <a:ext cx="6092984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CYSP Advisors’ Responsibilities</a:t>
            </a:r>
            <a:endParaRPr lang="en-US" sz="36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1" y="729458"/>
            <a:ext cx="5334000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M</a:t>
            </a:r>
            <a:r>
              <a:rPr lang="en-US" sz="2400" b="1" dirty="0" smtClean="0">
                <a:solidFill>
                  <a:schemeClr val="tx2"/>
                </a:solidFill>
              </a:rPr>
              <a:t>eetings </a:t>
            </a:r>
            <a:r>
              <a:rPr lang="en-US" sz="2400" b="1" dirty="0">
                <a:solidFill>
                  <a:schemeClr val="tx2"/>
                </a:solidFill>
              </a:rPr>
              <a:t>with the program </a:t>
            </a:r>
            <a:r>
              <a:rPr lang="en-US" sz="2400" b="1" dirty="0" smtClean="0">
                <a:solidFill>
                  <a:schemeClr val="tx2"/>
                </a:solidFill>
              </a:rPr>
              <a:t>coordinator.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R</a:t>
            </a:r>
            <a:r>
              <a:rPr lang="en-US" sz="2400" b="1" dirty="0" smtClean="0">
                <a:solidFill>
                  <a:schemeClr val="tx2"/>
                </a:solidFill>
              </a:rPr>
              <a:t>eview </a:t>
            </a:r>
            <a:r>
              <a:rPr lang="en-US" sz="2400" b="1" dirty="0">
                <a:solidFill>
                  <a:schemeClr val="tx2"/>
                </a:solidFill>
              </a:rPr>
              <a:t>program components and requirements with </a:t>
            </a:r>
            <a:r>
              <a:rPr lang="en-US" sz="2400" b="1" dirty="0" smtClean="0">
                <a:solidFill>
                  <a:schemeClr val="tx2"/>
                </a:solidFill>
              </a:rPr>
              <a:t>his/her scholars </a:t>
            </a:r>
            <a:r>
              <a:rPr lang="en-US" sz="2400" b="1" dirty="0">
                <a:solidFill>
                  <a:schemeClr val="tx2"/>
                </a:solidFill>
              </a:rPr>
              <a:t>at the beginning of </a:t>
            </a:r>
            <a:r>
              <a:rPr lang="en-US" sz="2400" b="1" dirty="0" smtClean="0">
                <a:solidFill>
                  <a:schemeClr val="tx2"/>
                </a:solidFill>
              </a:rPr>
              <a:t>the year.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2"/>
                </a:solidFill>
              </a:rPr>
              <a:t>P</a:t>
            </a:r>
            <a:r>
              <a:rPr lang="en-US" sz="2400" b="1" dirty="0" smtClean="0">
                <a:solidFill>
                  <a:schemeClr val="tx2"/>
                </a:solidFill>
              </a:rPr>
              <a:t>eriodic meetings with scholars </a:t>
            </a:r>
            <a:r>
              <a:rPr lang="en-US" sz="2400" b="1" dirty="0">
                <a:solidFill>
                  <a:schemeClr val="tx2"/>
                </a:solidFill>
              </a:rPr>
              <a:t>in order to monitor </a:t>
            </a:r>
            <a:r>
              <a:rPr lang="en-US" sz="2400" b="1" dirty="0" smtClean="0">
                <a:solidFill>
                  <a:schemeClr val="tx2"/>
                </a:solidFill>
              </a:rPr>
              <a:t>the progress.</a:t>
            </a:r>
          </a:p>
          <a:p>
            <a:endParaRPr lang="en-US" sz="2400" b="1" dirty="0" smtClean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Entering the logs for </a:t>
            </a:r>
            <a:r>
              <a:rPr lang="en-US" sz="2400" b="1" dirty="0">
                <a:solidFill>
                  <a:schemeClr val="tx2"/>
                </a:solidFill>
              </a:rPr>
              <a:t>all </a:t>
            </a:r>
            <a:r>
              <a:rPr lang="en-US" sz="2400" b="1" dirty="0" smtClean="0">
                <a:solidFill>
                  <a:schemeClr val="tx2"/>
                </a:solidFill>
              </a:rPr>
              <a:t>activities.</a:t>
            </a:r>
            <a:endParaRPr lang="en-US" sz="2400" b="1" dirty="0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9491" y="499063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Organizing </a:t>
            </a:r>
            <a:r>
              <a:rPr lang="en-US" sz="2400" b="1" dirty="0">
                <a:solidFill>
                  <a:schemeClr val="tx2"/>
                </a:solidFill>
              </a:rPr>
              <a:t>activities for his/her scholars in order to </a:t>
            </a:r>
            <a:r>
              <a:rPr lang="en-US" sz="2400" b="1" dirty="0" smtClean="0">
                <a:solidFill>
                  <a:schemeClr val="tx2"/>
                </a:solidFill>
              </a:rPr>
              <a:t>fulfill program</a:t>
            </a:r>
            <a:r>
              <a:rPr lang="en-US" sz="2400" b="1" dirty="0">
                <a:solidFill>
                  <a:schemeClr val="tx2"/>
                </a:solidFill>
              </a:rPr>
              <a:t> </a:t>
            </a:r>
            <a:r>
              <a:rPr lang="en-US" sz="2400" b="1" dirty="0" smtClean="0">
                <a:solidFill>
                  <a:schemeClr val="tx2"/>
                </a:solidFill>
              </a:rPr>
              <a:t>requirements</a:t>
            </a:r>
            <a:r>
              <a:rPr lang="en-US" sz="2400" b="1" dirty="0">
                <a:solidFill>
                  <a:schemeClr val="tx2"/>
                </a:solidFill>
              </a:rPr>
              <a:t>.</a:t>
            </a:r>
          </a:p>
          <a:p>
            <a:endParaRPr lang="en-US" sz="2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tx2"/>
                </a:solidFill>
              </a:rPr>
              <a:t>Supervision of the scholars at all activities unless assigned to any other adult.</a:t>
            </a:r>
            <a:endParaRPr lang="en-US" sz="2400" b="1" dirty="0">
              <a:solidFill>
                <a:schemeClr val="tx2"/>
              </a:solidFill>
            </a:endParaRPr>
          </a:p>
        </p:txBody>
      </p:sp>
      <p:pic>
        <p:nvPicPr>
          <p:cNvPr id="8" name="Picture 7" descr="Screen Shot 2016-07-27 at 10.51.48 AM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294" y="-679340"/>
            <a:ext cx="5683088" cy="735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480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7-27 at 11.06.37 AM.png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5960"/>
            <a:ext cx="9144000" cy="743396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578" y="135079"/>
            <a:ext cx="9144000" cy="63094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School Admin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en-US" sz="32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Understanding all program components.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Designation of school CYSP coordinator.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Presentation of the program to all staff during the teacher orientation.</a:t>
            </a:r>
          </a:p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for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CYSP Coordinator:</a:t>
            </a:r>
            <a:endParaRPr lang="en-US" sz="2800" b="1" dirty="0" smtClean="0">
              <a:ln w="11430"/>
              <a:solidFill>
                <a:schemeClr val="tx2">
                  <a:lumMod val="5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Presentation of the program to eligible students.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Making sure students choose their advisors.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Collaboration with advisors to create an event calendar for students.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Monitoring scholars’ progress by checking their log books.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 smtClean="0">
                <a:ln w="11430"/>
                <a:solidFill>
                  <a:schemeClr val="tx2">
                    <a:lumMod val="50000"/>
                  </a:schemeClr>
                </a:solidFill>
              </a:rPr>
              <a:t>Organizing the end of year award ceremony and school wide CYSP events.</a:t>
            </a:r>
          </a:p>
        </p:txBody>
      </p:sp>
    </p:spTree>
    <p:extLst>
      <p:ext uri="{BB962C8B-B14F-4D97-AF65-F5344CB8AC3E}">
        <p14:creationId xmlns:p14="http://schemas.microsoft.com/office/powerpoint/2010/main" val="712983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7-27 at 11.14.5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79"/>
            <a:ext cx="9143999" cy="6844021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0" y="6019800"/>
            <a:ext cx="91440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 all are excited to see the outcomes!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364" y="939834"/>
            <a:ext cx="9040635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We believe that 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with your support,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CYSP will engage 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our students with</a:t>
            </a:r>
          </a:p>
          <a:p>
            <a:pPr algn="ctr"/>
            <a:r>
              <a:rPr lang="en-US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meaningful activities.</a:t>
            </a:r>
            <a:endParaRPr 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2479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6379" b="25514"/>
          <a:stretch/>
        </p:blipFill>
        <p:spPr>
          <a:xfrm>
            <a:off x="914400" y="0"/>
            <a:ext cx="7218947" cy="46707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25400" y="4857452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What is CYSP?</a:t>
            </a:r>
            <a:endParaRPr lang="en-US" sz="2800" b="1" dirty="0"/>
          </a:p>
          <a:p>
            <a:r>
              <a:rPr lang="en-US" sz="2400" dirty="0"/>
              <a:t>The Concept Young Scholars Program (CYSP) is a program that is offered to students in grades 5th-12th in all Concept Schools. </a:t>
            </a:r>
            <a:r>
              <a:rPr lang="en-US" sz="2400" dirty="0" smtClean="0"/>
              <a:t>CYSP focuses </a:t>
            </a:r>
            <a:r>
              <a:rPr lang="en-US" sz="2400" i="1" dirty="0"/>
              <a:t>on academic challenges, healthy lifestyle, building confidence, volunteerism, exploration, and many fun </a:t>
            </a:r>
            <a:r>
              <a:rPr lang="en-US" sz="2400" i="1" dirty="0" smtClean="0"/>
              <a:t>activities</a:t>
            </a:r>
            <a:r>
              <a:rPr lang="en-US" sz="2400" dirty="0" smtClean="0"/>
              <a:t>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6398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946" y="5226784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Inspired by Congressional Award</a:t>
            </a:r>
            <a:endParaRPr lang="en-US" sz="2800" b="1" dirty="0"/>
          </a:p>
          <a:p>
            <a:r>
              <a:rPr lang="en-US" sz="2400" dirty="0"/>
              <a:t>Concept Young Scholars </a:t>
            </a:r>
            <a:r>
              <a:rPr lang="en-US" sz="2400" dirty="0" smtClean="0"/>
              <a:t>will be able to use most of the activities for the congressional awards if they are willing to participate to that program as well.  For more info</a:t>
            </a:r>
            <a:r>
              <a:rPr lang="en-US" sz="2400" dirty="0"/>
              <a:t>, please see </a:t>
            </a:r>
            <a:r>
              <a:rPr lang="en-US" sz="2400" dirty="0">
                <a:hlinkClick r:id="rId2"/>
              </a:rPr>
              <a:t>http://congressionalaward.org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smtClean="0"/>
              <a:t>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2959"/>
          <a:stretch/>
        </p:blipFill>
        <p:spPr>
          <a:xfrm>
            <a:off x="0" y="-36203"/>
            <a:ext cx="9144000" cy="5293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4600" y="-44304"/>
            <a:ext cx="1549400" cy="14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35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17788658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8" y="2743200"/>
            <a:ext cx="1936457" cy="121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3137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306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760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325697370"/>
              </p:ext>
            </p:extLst>
          </p:nvPr>
        </p:nvGraphicFramePr>
        <p:xfrm>
          <a:off x="3581400" y="0"/>
          <a:ext cx="55279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4111"/>
            <a:ext cx="3578087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2"/>
          <a:stretch/>
        </p:blipFill>
        <p:spPr>
          <a:xfrm>
            <a:off x="0" y="0"/>
            <a:ext cx="3581400" cy="80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066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_2042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10" b="98556" l="5553" r="96396">
                        <a14:foregroundMark x1="77837" y1="46937" x2="77837" y2="46937"/>
                        <a14:foregroundMark x1="82026" y1="60515" x2="82026" y2="60515"/>
                        <a14:foregroundMark x1="82026" y1="53414" x2="82026" y2="53414"/>
                        <a14:foregroundMark x1="81539" y1="68709" x2="81539" y2="68709"/>
                        <a14:foregroundMark x1="45397" y1="95201" x2="45397" y2="95201"/>
                        <a14:foregroundMark x1="9742" y1="59657" x2="9742" y2="59657"/>
                        <a14:foregroundMark x1="16659" y1="44791" x2="16659" y2="44791"/>
                        <a14:foregroundMark x1="11106" y1="52751" x2="11106" y2="52751"/>
                        <a14:foregroundMark x1="19484" y1="41124" x2="19484" y2="41124"/>
                        <a14:foregroundMark x1="39844" y1="31643" x2="39844" y2="31643"/>
                        <a14:foregroundMark x1="87141" y1="80336" x2="87141" y2="80336"/>
                        <a14:foregroundMark x1="84803" y1="82677" x2="84803" y2="82677"/>
                        <a14:foregroundMark x1="87141" y1="81818" x2="87141" y2="81818"/>
                        <a14:foregroundMark x1="50511" y1="30160" x2="50511" y2="30160"/>
                        <a14:foregroundMark x1="69995" y1="93016" x2="69995" y2="93016"/>
                        <a14:foregroundMark x1="64394" y1="94967" x2="64394" y2="94967"/>
                        <a14:foregroundMark x1="60692" y1="14865" x2="60692" y2="14865"/>
                        <a14:foregroundMark x1="51924" y1="22630" x2="51924" y2="22630"/>
                        <a14:foregroundMark x1="51924" y1="28014" x2="51924" y2="28014"/>
                        <a14:foregroundMark x1="52849" y1="25205" x2="52849" y2="25205"/>
                        <a14:backgroundMark x1="26108" y1="36832" x2="26108" y2="368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62" y="136064"/>
            <a:ext cx="3186542" cy="5939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1676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86543" y="2133600"/>
            <a:ext cx="5638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	There are six levels of awards: </a:t>
            </a:r>
            <a:r>
              <a:rPr lang="en-US" sz="2400" b="1" dirty="0"/>
              <a:t>Bronze, </a:t>
            </a:r>
            <a:r>
              <a:rPr lang="en-US" sz="2400" b="1" dirty="0" smtClean="0"/>
              <a:t>Bronze </a:t>
            </a:r>
            <a:r>
              <a:rPr lang="en-US" sz="2400" b="1" dirty="0"/>
              <a:t>+(Plus) </a:t>
            </a:r>
            <a:r>
              <a:rPr lang="en-US" sz="2400" b="1" dirty="0" smtClean="0"/>
              <a:t>, </a:t>
            </a:r>
            <a:r>
              <a:rPr lang="en-US" sz="2400" b="1" dirty="0"/>
              <a:t>Silver, </a:t>
            </a:r>
            <a:r>
              <a:rPr lang="en-US" sz="2400" b="1" dirty="0" smtClean="0"/>
              <a:t>Silver +(Plus) and Gold, Gold </a:t>
            </a:r>
            <a:r>
              <a:rPr lang="en-US" sz="2400" b="1" dirty="0"/>
              <a:t>+(Plus</a:t>
            </a:r>
            <a:r>
              <a:rPr lang="en-US" sz="2400" b="1" dirty="0" smtClean="0"/>
              <a:t>) medals. All students who reach their goal also receive a certification of completion from Concept Schools.</a:t>
            </a:r>
            <a:endParaRPr lang="en-US" sz="2400" b="1" dirty="0"/>
          </a:p>
        </p:txBody>
      </p:sp>
      <p:sp>
        <p:nvSpPr>
          <p:cNvPr id="5" name="Rectangle 4"/>
          <p:cNvSpPr/>
          <p:nvPr/>
        </p:nvSpPr>
        <p:spPr>
          <a:xfrm>
            <a:off x="3186543" y="4191000"/>
            <a:ext cx="56526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/>
              <a:t>	Concept Schools will provide all medals and certificates; however each school will offer incentives and awards to their students.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2221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3364" y="107883"/>
            <a:ext cx="89188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The requirements for the CYSP program for 5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 - 6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 grades are outlined in this chart. </a:t>
            </a:r>
            <a:endParaRPr 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100097"/>
              </p:ext>
            </p:extLst>
          </p:nvPr>
        </p:nvGraphicFramePr>
        <p:xfrm>
          <a:off x="148449" y="5535142"/>
          <a:ext cx="8725459" cy="1216660"/>
        </p:xfrm>
        <a:graphic>
          <a:graphicData uri="http://schemas.openxmlformats.org/drawingml/2006/table">
            <a:tbl>
              <a:tblPr/>
              <a:tblGrid>
                <a:gridCol w="4173045"/>
                <a:gridCol w="1517471"/>
                <a:gridCol w="1550459"/>
                <a:gridCol w="1484484"/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 Parents participate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in;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Bronze +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Silver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Gold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in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school events  (dinner, seminar, presentation)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out of school events (field, college Trip and Camp)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Relief Activity/Community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Services with students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Progress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Report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Meeting with parent (home-visit, in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/out of school meeting min 20 minutes)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2941132"/>
              </p:ext>
            </p:extLst>
          </p:nvPr>
        </p:nvGraphicFramePr>
        <p:xfrm>
          <a:off x="0" y="1061990"/>
          <a:ext cx="9040636" cy="47279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Document" r:id="rId3" imgW="6819900" imgH="5651500" progId="Word.Document.12">
                  <p:link updateAutomatic="1"/>
                </p:oleObj>
              </mc:Choice>
              <mc:Fallback>
                <p:oleObj name="Document" r:id="rId3" imgW="6819900" imgH="56515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061990"/>
                        <a:ext cx="9040636" cy="47279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9492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4380383"/>
              </p:ext>
            </p:extLst>
          </p:nvPr>
        </p:nvGraphicFramePr>
        <p:xfrm>
          <a:off x="0" y="948795"/>
          <a:ext cx="9144000" cy="4841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Document" r:id="rId4" imgW="6819900" imgH="6070600" progId="Word.Document.12">
                  <p:link updateAutomatic="1"/>
                </p:oleObj>
              </mc:Choice>
              <mc:Fallback>
                <p:oleObj name="Document" r:id="rId4" imgW="6819900" imgH="6070600" progId="Word.Document.12">
                  <p:link updateAutomatic="1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948795"/>
                        <a:ext cx="9144000" cy="48411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0" y="19273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FF0000"/>
                </a:solidFill>
              </a:rPr>
              <a:t>The requirements for the CYSP program for 7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 -8</a:t>
            </a:r>
            <a:r>
              <a:rPr lang="en-US" sz="2800" b="1" i="1" baseline="30000" dirty="0">
                <a:solidFill>
                  <a:srgbClr val="FF0000"/>
                </a:solidFill>
              </a:rPr>
              <a:t>th</a:t>
            </a:r>
            <a:r>
              <a:rPr lang="en-US" sz="2800" b="1" i="1" dirty="0">
                <a:solidFill>
                  <a:srgbClr val="FF0000"/>
                </a:solidFill>
              </a:rPr>
              <a:t> grades are outlined in this chart.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805043"/>
              </p:ext>
            </p:extLst>
          </p:nvPr>
        </p:nvGraphicFramePr>
        <p:xfrm>
          <a:off x="148449" y="5564945"/>
          <a:ext cx="8873728" cy="1293056"/>
        </p:xfrm>
        <a:graphic>
          <a:graphicData uri="http://schemas.openxmlformats.org/drawingml/2006/table">
            <a:tbl>
              <a:tblPr/>
              <a:tblGrid>
                <a:gridCol w="4255517"/>
                <a:gridCol w="1533965"/>
                <a:gridCol w="1484483"/>
                <a:gridCol w="1599763"/>
              </a:tblGrid>
              <a:tr h="27264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If Parents participate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in;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Bronze + 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Silver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Gold +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24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in</a:t>
                      </a:r>
                      <a:r>
                        <a:rPr lang="en-US" sz="11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school events  (dinner, seminar, presentation)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times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7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 out of school events (field, college Trip and Camp)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7861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CYSP Relief Activity/Community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Services with students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02224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Progress </a:t>
                      </a: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Report </a:t>
                      </a:r>
                      <a:r>
                        <a:rPr lang="en-US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Meeting with parent (home-visit, in</a:t>
                      </a:r>
                      <a:r>
                        <a:rPr lang="en-US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mbria"/>
                        </a:rPr>
                        <a:t>/out of school meeting min 20 minutes)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mbria"/>
                      </a:endParaRPr>
                    </a:p>
                  </a:txBody>
                  <a:tcPr marL="12700" marR="12700" marT="1270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2766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8955</TotalTime>
  <Words>799</Words>
  <Application>Microsoft Macintosh PowerPoint</Application>
  <PresentationFormat>On-screen Show (4:3)</PresentationFormat>
  <Paragraphs>138</Paragraphs>
  <Slides>14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Office Theme</vt:lpstr>
      <vt:lpstr>\\localhost\Users\sifir\Desktop\MacBook HD:Users:sifir:Desktop:Advisor Handbook July Version (1).docx!OLE_LINK5</vt:lpstr>
      <vt:lpstr>\\localhost\Users\sifir\Desktop\CYSP\MacBook HD:Users:sifir:Desktop:Advisor Handbook July Version.docx!OLE_LINK2</vt:lpstr>
      <vt:lpstr>\\localhost\Users\sifir\Desktop\CYSP\MacBook HD:Users:sifir:Desktop:Advisor Handbook July Version.docx!OLE_LINK3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 Uslu</dc:creator>
  <cp:lastModifiedBy>SiFiR 1234</cp:lastModifiedBy>
  <cp:revision>31</cp:revision>
  <cp:lastPrinted>2016-08-09T13:15:42Z</cp:lastPrinted>
  <dcterms:created xsi:type="dcterms:W3CDTF">2015-08-10T15:58:25Z</dcterms:created>
  <dcterms:modified xsi:type="dcterms:W3CDTF">2016-09-06T21:40:32Z</dcterms:modified>
</cp:coreProperties>
</file>